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6" r:id="rId13"/>
    <p:sldId id="267" r:id="rId14"/>
    <p:sldId id="271" r:id="rId15"/>
    <p:sldId id="268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432DF93-6711-4C40-BBD3-463EE588DB6C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0"/>
            <p14:sldId id="266"/>
            <p14:sldId id="267"/>
            <p14:sldId id="271"/>
            <p14:sldId id="268"/>
            <p14:sldId id="269"/>
          </p14:sldIdLst>
        </p14:section>
        <p14:section name="Раздел без заголовка" id="{46C17EDF-C835-460C-A6CD-698F53DAE3AD}">
          <p14:sldIdLst/>
        </p14:section>
        <p14:section name="Раздел без заголовка" id="{449818B8-B28C-4E48-B579-B80DB75816F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9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3531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203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486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04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1828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721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855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7398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57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3559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89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A2DE6-BCD6-446D-8983-0CDA95D3DD72}" type="datetimeFigureOut">
              <a:rPr lang="ru-RU" smtClean="0"/>
              <a:t>03.02.2019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EA55B-88C7-4DBD-A20B-C936B88FA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701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arbuzovfp@gmail.com" TargetMode="External"/><Relationship Id="rId3" Type="http://schemas.openxmlformats.org/officeDocument/2006/relationships/hyperlink" Target="mailto:cyrilq@yandex.r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03565" y="1416279"/>
            <a:ext cx="9144000" cy="2387600"/>
          </a:xfrm>
        </p:spPr>
        <p:txBody>
          <a:bodyPr/>
          <a:lstStyle/>
          <a:p>
            <a:r>
              <a:rPr lang="ru-RU" dirty="0" smtClean="0"/>
              <a:t>Введение в </a:t>
            </a:r>
            <a:r>
              <a:rPr lang="en-US" dirty="0" smtClean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872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Списковые включения и генераторы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Чтобы быстро создать список или кортеж, лучше использовать </a:t>
            </a:r>
            <a:r>
              <a:rPr lang="en-US" dirty="0" smtClean="0">
                <a:latin typeface="+mj-lt"/>
              </a:rPr>
              <a:t>list comprehensions </a:t>
            </a:r>
            <a:r>
              <a:rPr lang="ru-RU" dirty="0" smtClean="0">
                <a:latin typeface="+mj-lt"/>
              </a:rPr>
              <a:t>или генераторы — они читабельные и быстрые</a:t>
            </a:r>
            <a:endParaRPr lang="en-US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Сравните: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8212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993402"/>
            <a:ext cx="7251700" cy="38922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24100" y="1320800"/>
            <a:ext cx="1704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Сравните: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1182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Кортежи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Неизменяемый аналог списков</a:t>
            </a:r>
          </a:p>
          <a:p>
            <a:r>
              <a:rPr lang="ru-RU" dirty="0">
                <a:latin typeface="+mj-lt"/>
              </a:rPr>
              <a:t>з</a:t>
            </a:r>
            <a:r>
              <a:rPr lang="ru-RU" dirty="0" smtClean="0">
                <a:latin typeface="+mj-lt"/>
              </a:rPr>
              <a:t>аписи с неименованными полями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65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Альтернативы спискам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Массивы </a:t>
            </a:r>
            <a:r>
              <a:rPr lang="en-US" dirty="0" err="1"/>
              <a:t>NumPy</a:t>
            </a:r>
            <a:r>
              <a:rPr lang="en-US" dirty="0"/>
              <a:t> </a:t>
            </a:r>
            <a:endParaRPr lang="ru-RU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Очереди </a:t>
            </a:r>
            <a:r>
              <a:rPr lang="en-US" dirty="0" smtClean="0">
                <a:latin typeface="+mj-lt"/>
              </a:rPr>
              <a:t>(queues)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836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enough theory, let’s </a:t>
            </a:r>
            <a:r>
              <a:rPr lang="en-US" smtClean="0"/>
              <a:t>jump into </a:t>
            </a:r>
            <a:r>
              <a:rPr lang="en-US" dirty="0" smtClean="0"/>
              <a:t>practice!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60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Словари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483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Множества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406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нас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+mj-lt"/>
              </a:rPr>
              <a:t>Фёдор</a:t>
            </a:r>
          </a:p>
          <a:p>
            <a:r>
              <a:rPr lang="ru-RU" dirty="0" smtClean="0">
                <a:latin typeface="+mj-lt"/>
              </a:rPr>
              <a:t>Разработчик в </a:t>
            </a:r>
            <a:r>
              <a:rPr lang="en-US" dirty="0" err="1">
                <a:latin typeface="+mj-lt"/>
              </a:rPr>
              <a:t>T</a:t>
            </a:r>
            <a:r>
              <a:rPr lang="en-US" dirty="0" err="1" smtClean="0">
                <a:latin typeface="+mj-lt"/>
              </a:rPr>
              <a:t>inkoff</a:t>
            </a:r>
            <a:r>
              <a:rPr lang="en-US" dirty="0" smtClean="0">
                <a:latin typeface="+mj-lt"/>
              </a:rPr>
              <a:t> bank</a:t>
            </a:r>
          </a:p>
          <a:p>
            <a:r>
              <a:rPr lang="ru-RU" dirty="0" smtClean="0">
                <a:latin typeface="+mj-lt"/>
              </a:rPr>
              <a:t>В </a:t>
            </a:r>
            <a:r>
              <a:rPr lang="ru-RU" dirty="0" err="1" smtClean="0">
                <a:latin typeface="+mj-lt"/>
              </a:rPr>
              <a:t>бэкенде</a:t>
            </a:r>
            <a:r>
              <a:rPr lang="ru-RU" dirty="0" smtClean="0">
                <a:latin typeface="+mj-lt"/>
              </a:rPr>
              <a:t> еще с тех времен, когда это так не называлось</a:t>
            </a:r>
          </a:p>
          <a:p>
            <a:r>
              <a:rPr lang="ru-RU" dirty="0" smtClean="0">
                <a:latin typeface="+mj-lt"/>
              </a:rPr>
              <a:t>Почта: </a:t>
            </a:r>
            <a:r>
              <a:rPr lang="en-US" dirty="0" smtClean="0">
                <a:latin typeface="+mj-lt"/>
                <a:hlinkClick r:id="rId2"/>
              </a:rPr>
              <a:t>arbuzovfp@gmail.com</a:t>
            </a:r>
            <a:r>
              <a:rPr lang="en-US" dirty="0" smtClean="0">
                <a:latin typeface="+mj-lt"/>
              </a:rPr>
              <a:t> Telegram: +7-(925)-259-53-31</a:t>
            </a:r>
            <a:endParaRPr lang="ru-RU" dirty="0">
              <a:latin typeface="+mj-lt"/>
            </a:endParaRPr>
          </a:p>
          <a:p>
            <a:pPr marL="0" indent="0">
              <a:buNone/>
            </a:pPr>
            <a:endParaRPr lang="ru-RU" dirty="0" smtClean="0">
              <a:latin typeface="+mj-lt"/>
            </a:endParaRPr>
          </a:p>
          <a:p>
            <a:pPr marL="0" indent="0">
              <a:buNone/>
            </a:pPr>
            <a:r>
              <a:rPr lang="ru-RU" dirty="0" smtClean="0">
                <a:latin typeface="+mj-lt"/>
              </a:rPr>
              <a:t>Кирилл</a:t>
            </a:r>
          </a:p>
          <a:p>
            <a:r>
              <a:rPr lang="en-US" dirty="0" smtClean="0">
                <a:latin typeface="+mj-lt"/>
              </a:rPr>
              <a:t>Data Scientist</a:t>
            </a:r>
          </a:p>
          <a:p>
            <a:r>
              <a:rPr lang="ru-RU" dirty="0" smtClean="0">
                <a:latin typeface="+mj-lt"/>
              </a:rPr>
              <a:t>Работал в </a:t>
            </a:r>
            <a:r>
              <a:rPr lang="en-US" dirty="0" err="1" smtClean="0">
                <a:latin typeface="+mj-lt"/>
              </a:rPr>
              <a:t>Raiffeisen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и</a:t>
            </a:r>
            <a:r>
              <a:rPr lang="en-US" dirty="0" smtClean="0">
                <a:latin typeface="+mj-lt"/>
              </a:rPr>
              <a:t> Mc</a:t>
            </a:r>
            <a:r>
              <a:rPr lang="ru-RU" dirty="0" err="1">
                <a:latin typeface="+mj-lt"/>
              </a:rPr>
              <a:t>K</a:t>
            </a:r>
            <a:r>
              <a:rPr lang="en-US" dirty="0" err="1" smtClean="0">
                <a:latin typeface="+mj-lt"/>
              </a:rPr>
              <a:t>insey</a:t>
            </a:r>
            <a:endParaRPr lang="ru-RU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Почта: </a:t>
            </a:r>
            <a:r>
              <a:rPr lang="en-US" dirty="0" smtClean="0">
                <a:latin typeface="+mj-lt"/>
                <a:hlinkClick r:id="rId3"/>
              </a:rPr>
              <a:t>cyrilq@yandex.ru</a:t>
            </a:r>
            <a:r>
              <a:rPr lang="en-US" dirty="0" smtClean="0">
                <a:latin typeface="+mj-lt"/>
              </a:rPr>
              <a:t> Telegram: @</a:t>
            </a:r>
            <a:r>
              <a:rPr lang="en-US" dirty="0" err="1" smtClean="0">
                <a:latin typeface="+mj-lt"/>
              </a:rPr>
              <a:t>cyrilq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74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 этом курсе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Читается первый раз</a:t>
            </a:r>
          </a:p>
          <a:p>
            <a:r>
              <a:rPr lang="ru-RU" dirty="0" smtClean="0">
                <a:latin typeface="+mj-lt"/>
              </a:rPr>
              <a:t>6 лекций</a:t>
            </a:r>
            <a:r>
              <a:rPr lang="en-US" dirty="0" smtClean="0">
                <a:latin typeface="+mj-lt"/>
              </a:rPr>
              <a:t>, 4 </a:t>
            </a:r>
            <a:r>
              <a:rPr lang="ru-RU" dirty="0" smtClean="0">
                <a:latin typeface="+mj-lt"/>
              </a:rPr>
              <a:t>домашних задания</a:t>
            </a:r>
            <a:r>
              <a:rPr lang="en-US" dirty="0" smtClean="0">
                <a:latin typeface="+mj-lt"/>
              </a:rPr>
              <a:t>, 1 </a:t>
            </a:r>
            <a:r>
              <a:rPr lang="ru-RU" dirty="0" smtClean="0">
                <a:latin typeface="+mj-lt"/>
              </a:rPr>
              <a:t>выпускной проект</a:t>
            </a:r>
          </a:p>
          <a:p>
            <a:r>
              <a:rPr lang="ru-RU" dirty="0" smtClean="0">
                <a:latin typeface="+mj-lt"/>
              </a:rPr>
              <a:t>18:00 каждый четверг, февраль 2019</a:t>
            </a:r>
          </a:p>
          <a:p>
            <a:r>
              <a:rPr lang="ru-RU" dirty="0" smtClean="0">
                <a:latin typeface="+mj-lt"/>
              </a:rPr>
              <a:t>Презентации доступны на </a:t>
            </a:r>
            <a:r>
              <a:rPr lang="en-US" dirty="0" err="1" smtClean="0">
                <a:latin typeface="+mj-lt"/>
              </a:rPr>
              <a:t>github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1179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Условия прохождения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Домашние работы</a:t>
            </a:r>
          </a:p>
          <a:p>
            <a:r>
              <a:rPr lang="ru-RU" dirty="0" smtClean="0">
                <a:latin typeface="+mj-lt"/>
              </a:rPr>
              <a:t>Выпускной проект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024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Содержание курса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</a:rPr>
              <a:t>Основы языка</a:t>
            </a:r>
            <a:r>
              <a:rPr lang="en-US" dirty="0" smtClean="0">
                <a:latin typeface="+mj-lt"/>
              </a:rPr>
              <a:t> Python</a:t>
            </a:r>
            <a:endParaRPr lang="ru-RU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</a:rPr>
              <a:t>Функциональное программирование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</a:rPr>
              <a:t>ООП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</a:rPr>
              <a:t>Поток управления программой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CI/CD, </a:t>
            </a:r>
            <a:r>
              <a:rPr lang="ru-RU" dirty="0" smtClean="0">
                <a:latin typeface="+mj-lt"/>
              </a:rPr>
              <a:t>методология разработки ПО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SOLID, </a:t>
            </a:r>
            <a:r>
              <a:rPr lang="ru-RU" dirty="0" err="1" smtClean="0">
                <a:latin typeface="+mj-lt"/>
              </a:rPr>
              <a:t>рефакторинг</a:t>
            </a:r>
            <a:r>
              <a:rPr lang="ru-RU" dirty="0" smtClean="0">
                <a:latin typeface="+mj-lt"/>
              </a:rPr>
              <a:t> кода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379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1303565" y="141627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/>
              <a:t>Основы языка </a:t>
            </a:r>
            <a:r>
              <a:rPr lang="en-US" dirty="0" smtClean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782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Встроенные типы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None</a:t>
            </a:r>
            <a:endParaRPr lang="ru-RU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Логические значения</a:t>
            </a:r>
            <a:endParaRPr lang="en-US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Числовые типы</a:t>
            </a:r>
          </a:p>
          <a:p>
            <a:r>
              <a:rPr lang="ru-RU" dirty="0" smtClean="0">
                <a:latin typeface="+mj-lt"/>
              </a:rPr>
              <a:t>Прочие типы(файлы, исключения и т. д.)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146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Встроенные последовательности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Контейнерные последовательности </a:t>
            </a:r>
          </a:p>
          <a:p>
            <a:pPr marL="0" indent="0">
              <a:buNone/>
            </a:pPr>
            <a:r>
              <a:rPr lang="ru-RU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list, tuple, </a:t>
            </a:r>
            <a:r>
              <a:rPr lang="en-US" dirty="0" err="1" smtClean="0">
                <a:latin typeface="+mj-lt"/>
              </a:rPr>
              <a:t>collections.deque</a:t>
            </a:r>
            <a:endParaRPr lang="en-US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Плоские последовательности </a:t>
            </a:r>
          </a:p>
          <a:p>
            <a:pPr marL="0" indent="0">
              <a:buNone/>
            </a:pPr>
            <a:r>
              <a:rPr lang="ru-RU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str</a:t>
            </a:r>
            <a:r>
              <a:rPr lang="en-US" dirty="0" smtClean="0">
                <a:latin typeface="+mj-lt"/>
              </a:rPr>
              <a:t>, bytes, </a:t>
            </a:r>
            <a:r>
              <a:rPr lang="en-US" dirty="0" err="1" smtClean="0">
                <a:latin typeface="+mj-lt"/>
              </a:rPr>
              <a:t>bytearray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memoryview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array.array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618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Встроенные последовательности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+mj-lt"/>
              </a:rPr>
              <a:t>Изменяемые последовательности </a:t>
            </a:r>
          </a:p>
          <a:p>
            <a:pPr marL="0" indent="0">
              <a:buNone/>
            </a:pPr>
            <a:r>
              <a:rPr lang="ru-RU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list,</a:t>
            </a:r>
            <a:r>
              <a:rPr lang="ru-RU" dirty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bytearray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array.array</a:t>
            </a:r>
            <a:endParaRPr lang="en-US" dirty="0" smtClean="0">
              <a:latin typeface="+mj-lt"/>
            </a:endParaRPr>
          </a:p>
          <a:p>
            <a:r>
              <a:rPr lang="ru-RU" dirty="0" smtClean="0">
                <a:latin typeface="+mj-lt"/>
              </a:rPr>
              <a:t>Неизменяемые последовательности </a:t>
            </a:r>
          </a:p>
          <a:p>
            <a:pPr marL="0" indent="0">
              <a:buNone/>
            </a:pPr>
            <a:r>
              <a:rPr lang="ru-RU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str</a:t>
            </a:r>
            <a:r>
              <a:rPr lang="en-US" dirty="0" smtClean="0">
                <a:latin typeface="+mj-lt"/>
              </a:rPr>
              <a:t>, tuple, bytes</a:t>
            </a:r>
            <a:endParaRPr lang="ru-RU" dirty="0">
              <a:latin typeface="+mj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6651" t="29881" r="10130" b="29405"/>
          <a:stretch/>
        </p:blipFill>
        <p:spPr>
          <a:xfrm>
            <a:off x="1224643" y="3820884"/>
            <a:ext cx="8311243" cy="279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6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15546</TotalTime>
  <Words>183</Words>
  <Application>Microsoft Macintosh PowerPoint</Application>
  <PresentationFormat>Widescreen</PresentationFormat>
  <Paragraphs>55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Тема Office</vt:lpstr>
      <vt:lpstr>Введение в Python</vt:lpstr>
      <vt:lpstr>О нас</vt:lpstr>
      <vt:lpstr>Об этом курсе</vt:lpstr>
      <vt:lpstr>Условия прохождения</vt:lpstr>
      <vt:lpstr>Содержание курса</vt:lpstr>
      <vt:lpstr>PowerPoint Presentation</vt:lpstr>
      <vt:lpstr>Встроенные типы</vt:lpstr>
      <vt:lpstr>Встроенные последовательности</vt:lpstr>
      <vt:lpstr>Встроенные последовательности</vt:lpstr>
      <vt:lpstr>Списковые включения и генераторы</vt:lpstr>
      <vt:lpstr>PowerPoint Presentation</vt:lpstr>
      <vt:lpstr>Кортежи</vt:lpstr>
      <vt:lpstr>Альтернативы спискам</vt:lpstr>
      <vt:lpstr>But enough theory, let’s jump into practice!</vt:lpstr>
      <vt:lpstr>Словари</vt:lpstr>
      <vt:lpstr>Множества</vt:lpstr>
    </vt:vector>
  </TitlesOfParts>
  <Company>Tinkoff Bank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Python</dc:title>
  <dc:creator>Arbuzov Fedor Petrovich</dc:creator>
  <cp:lastModifiedBy>Кухарчук Кирилл Андреевич</cp:lastModifiedBy>
  <cp:revision>22</cp:revision>
  <dcterms:created xsi:type="dcterms:W3CDTF">2018-12-05T08:49:21Z</dcterms:created>
  <dcterms:modified xsi:type="dcterms:W3CDTF">2019-02-03T09:52:05Z</dcterms:modified>
</cp:coreProperties>
</file>

<file path=docProps/thumbnail.jpeg>
</file>